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6"/>
  </p:notesMasterIdLst>
  <p:sldIdLst>
    <p:sldId id="275" r:id="rId2"/>
    <p:sldId id="276" r:id="rId3"/>
    <p:sldId id="282" r:id="rId4"/>
    <p:sldId id="287" r:id="rId5"/>
    <p:sldId id="278" r:id="rId6"/>
    <p:sldId id="279" r:id="rId7"/>
    <p:sldId id="277" r:id="rId8"/>
    <p:sldId id="261" r:id="rId9"/>
    <p:sldId id="263" r:id="rId10"/>
    <p:sldId id="281" r:id="rId11"/>
    <p:sldId id="283" r:id="rId12"/>
    <p:sldId id="284" r:id="rId13"/>
    <p:sldId id="285" r:id="rId14"/>
    <p:sldId id="28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2527" autoAdjust="0"/>
    <p:restoredTop sz="95332" autoAdjust="0"/>
  </p:normalViewPr>
  <p:slideViewPr>
    <p:cSldViewPr>
      <p:cViewPr varScale="1">
        <p:scale>
          <a:sx n="97" d="100"/>
          <a:sy n="97" d="100"/>
        </p:scale>
        <p:origin x="-11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0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47E07-AEC7-4404-B707-B9ADA3384B79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6EAFF-DB4A-424F-8455-8B826AF9E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97E-D012-466C-827D-1C611BAE8FB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97E-D012-466C-827D-1C611BAE8FB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97E-D012-466C-827D-1C611BAE8FB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6E997E-D012-466C-827D-1C611BAE8FB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97E-D012-466C-827D-1C611BAE8FB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97E-D012-466C-827D-1C611BAE8FB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97E-D012-466C-827D-1C611BAE8FB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97E-D012-466C-827D-1C611BAE8FB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97E-D012-466C-827D-1C611BAE8FB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6E997E-D012-466C-827D-1C611BAE8FB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97E-D012-466C-827D-1C611BAE8FB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6E997E-D012-466C-827D-1C611BAE8FB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7036985-DE44-4DD6-8ABB-1220FD92D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2852"/>
            <a:ext cx="7504960" cy="292895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14290"/>
            <a:ext cx="3786214" cy="558323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ЯСОШ №</a:t>
            </a:r>
            <a:r>
              <a:rPr lang="ru-RU" sz="4000" dirty="0" smtClean="0"/>
              <a:t>11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МО ГО ЯЛТА РК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 smtClean="0"/>
              <a:t>  библиотекарь</a:t>
            </a:r>
            <a:br>
              <a:rPr lang="ru-RU" dirty="0" smtClean="0"/>
            </a:br>
            <a:r>
              <a:rPr lang="ru-RU" dirty="0" smtClean="0"/>
              <a:t>  Кузина Л.М.</a:t>
            </a:r>
            <a:br>
              <a:rPr lang="ru-RU" dirty="0" smtClean="0"/>
            </a:b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1030" name="Picture 6" descr="C:\Users\Super\Desktop\Все фото\Images1\Фото-0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198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severshkola12.ucoz.ru/_ld/1/5603140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642918"/>
            <a:ext cx="80724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ПРАВИЛА КУЛЬТУРЫ ПОВЕДЕНИЯ И ВЗАИМООТНОШЕНИЙ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СЕМЬЕ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</a:rPr>
              <a:t>1. На заботу и любовь родителей отвечай благодарностью и уважительным отношением к ним.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</a:rPr>
              <a:t>2. Не создавай своим близким неприятностей, не обижай словами и поступками.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</a:rPr>
              <a:t>3. Будь чутким и вежливым со всеми членами семьи.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</a:rPr>
              <a:t>4. Всегда прислушивайся к мнению родителей.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</a:rPr>
              <a:t>5. Поддерживай порядок и чистоту в своем доме. Не раскидывай свои вещи. Следи за опрятностью своей внешности.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</a:rPr>
              <a:t>6. Помогай родителям в домашнем хозяйстве.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</a:rPr>
              <a:t>7. Всегда будь сдержанным и терпеливым по отношению к недостаткам своих родных.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</a:rPr>
              <a:t>8. Никогда не выпрашивай у родителей дорогие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</a:rPr>
              <a:t>      вещи, их покупка может выходить за 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</a:rPr>
              <a:t>      рамки семейного бюджета.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</a:rPr>
              <a:t>9. Рационально используй свое свободное 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</a:rPr>
              <a:t>       время, придерживайся режима дня.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</a:rPr>
              <a:t>10. Бережно относись к использованию 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</a:rPr>
              <a:t>        электроэнергии, газа, воды и 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</a:rPr>
              <a:t>        продуктов питания.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over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6436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files.bachokirovcheta-1a.webnode.com/200000002-e1fbde2f59/hi%20school.2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900115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Users\Super\Desktop\Images\Фото-0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142984"/>
            <a:ext cx="5715039" cy="51435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71736" y="785794"/>
            <a:ext cx="302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4-г на библиотечном уроке</a:t>
            </a:r>
            <a:endParaRPr lang="ru-RU" dirty="0"/>
          </a:p>
        </p:txBody>
      </p:sp>
    </p:spTree>
  </p:cSld>
  <p:clrMapOvr>
    <a:masterClrMapping/>
  </p:clrMapOvr>
  <p:transition>
    <p:cover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4-г внимательно слушает об этикете.</a:t>
            </a:r>
            <a:endParaRPr lang="ru-RU" dirty="0"/>
          </a:p>
        </p:txBody>
      </p:sp>
      <p:pic>
        <p:nvPicPr>
          <p:cNvPr id="32770" name="Picture 2" descr="C:\Users\Super\Desktop\Images\Фото-02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143932" cy="550070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Содержимое 11" descr="http://sloby.3dn.ru/_fr/71/318474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C:\Users\Super\Desktop\Images\Фото-0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75" y="285728"/>
            <a:ext cx="5476881" cy="410766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dobak2.com/pics/56285942730c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3042" y="1857364"/>
            <a:ext cx="44207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Пусть добрая улыбка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красит вас!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Улыбайтесь, когда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говорите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вежливые слова!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C180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Tuli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Фото-00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mrwallpaper.com/wallpapers/Desk-Equipment-1920x12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571480"/>
            <a:ext cx="739555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«Чтобы радость людям дарить, надо добрым и вежливым быть»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Библиотечный урок-беседа, проведенный  в  3-Г классе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(15.12.2015г.); в 3-Б и 3-В классах (22.12.2015г.); в 1-Г классе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(25.12.2015г.); в 4-Б и 4-Г классах (28.12.2015г.)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Цели: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Учить детей использовать вежливые слова в разных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жизненных  ситуациях.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Развивать умение хорошо, эффективно общаться,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Учитывая с кем, кому, с какой целью, что и где ты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говоришь.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Воспитывать вежливое поведение, доброжелательное 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Отношение к окружающим.</a:t>
            </a:r>
            <a:endParaRPr lang="ru-RU" dirty="0"/>
          </a:p>
        </p:txBody>
      </p:sp>
    </p:spTree>
  </p:cSld>
  <p:clrMapOvr>
    <a:masterClrMapping/>
  </p:clrMapOvr>
  <p:transition>
    <p:cover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espicture.ru/5/kartinki-animayshki--dlya-prezentaytsiyy-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864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571480"/>
            <a:ext cx="885831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Что значит быть вежливым?                      Какого человека вы считаете вежливым?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Доброта… Что означает это слово?                             Какие мы? Оцените себя сами.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Какого человека можно                                                              Какие слова – вежливые?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назвать добрым?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Воспитанный человек должен                                                                         Как найти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знать обычаи, уважать мудрость                                                                     правильную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предков, выполнять традиционные                                                               линию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нормы поведения.                                                                                              поведения?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c353.4shared.com/img/M94Igbnj/s7/12f9b5f5d68/_2__Escol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1428736"/>
            <a:ext cx="77153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Моральные правила:</a:t>
            </a:r>
          </a:p>
          <a:p>
            <a:endParaRPr lang="ru-RU" sz="2000" dirty="0" smtClean="0"/>
          </a:p>
          <a:p>
            <a:r>
              <a:rPr lang="ru-RU" sz="2000" dirty="0" smtClean="0"/>
              <a:t>Будь всегда вежливым, чутким и внимательным.</a:t>
            </a:r>
          </a:p>
          <a:p>
            <a:r>
              <a:rPr lang="ru-RU" sz="2000" dirty="0" smtClean="0"/>
              <a:t>Встретишь знакомых – поздоровайся.</a:t>
            </a:r>
          </a:p>
          <a:p>
            <a:r>
              <a:rPr lang="ru-RU" sz="2000" dirty="0" smtClean="0"/>
              <a:t>Допустил ошибку, проявил грубость – проси прощения.</a:t>
            </a:r>
          </a:p>
          <a:p>
            <a:r>
              <a:rPr lang="ru-RU" sz="2000" dirty="0" smtClean="0"/>
              <a:t>Всегда помогай пожилым людям, товарищам, младшим.</a:t>
            </a:r>
          </a:p>
          <a:p>
            <a:r>
              <a:rPr lang="ru-RU" sz="2000" dirty="0" smtClean="0"/>
              <a:t>В общественных местах не толкайся, уступай место инвалидам, </a:t>
            </a:r>
          </a:p>
          <a:p>
            <a:r>
              <a:rPr lang="ru-RU" sz="2000" dirty="0" smtClean="0"/>
              <a:t>пожилым людям, женщинам с детьми.</a:t>
            </a:r>
          </a:p>
          <a:p>
            <a:r>
              <a:rPr lang="ru-RU" sz="2000" dirty="0" smtClean="0"/>
              <a:t>Будь вежлив со своими товарищами, не давай им прозвищ и кличек.</a:t>
            </a:r>
          </a:p>
          <a:p>
            <a:r>
              <a:rPr lang="ru-RU" sz="2000" dirty="0" smtClean="0"/>
              <a:t>Не спорь с товарищами по пустякам, не ссорься, работай и играй дружно.</a:t>
            </a:r>
          </a:p>
          <a:p>
            <a:r>
              <a:rPr lang="ru-RU" sz="2000" dirty="0" smtClean="0"/>
              <a:t>Не отвечай на  грубость грубостью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cover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freeppt.ru/MyShablony/1SepSlai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такое ЭТИКЕТ?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1" name="Рисунок 3" descr="http://www.zanimatika.narod.ru/Rojica_min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200025" cy="20955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85786" y="2214554"/>
            <a:ext cx="835821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(А. Усачев)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такое этикет –                                                         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Знать должны мы с детских лет.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– нормы поведения: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ходить на День рождения?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знакомиться?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есть?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звонить?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встать?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сесть?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здороваться со взрослым?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Много разных есть вопросов.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на них даёт ответ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самый этикет.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2285992"/>
            <a:ext cx="3071834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(А. Степанов)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Что такое этикет?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Это можно,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Это нет…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Этикет, как этикетка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И хорошая отметка,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Но не только в дневнике,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У людей на языке…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Очень просто жить культурно.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Все прекрасно,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Что не дурно.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0" y="1000108"/>
            <a:ext cx="3886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Что такое этикет?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600079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layer.myshared.ru/1041878/data/images/img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3108" y="1500174"/>
            <a:ext cx="65008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- Про доброе дело говори смело.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Жизнь дана на добрые дела.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 Худо жить без ласкового слова.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 Доброе слово лечит, а злое - калечит.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- Не одежда красит человека, а его добрые дела.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 Добрые слова дороже богатства.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 Кто любит добрые дела, тому и жизнь мила.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 Учись доброму, плохое на ум не пойдет.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 Не ищи красоты, а ищи доброты.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- Шей шубу теплее, а жену выбирай добрее.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714356"/>
            <a:ext cx="62865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Пословицы о </a:t>
            </a:r>
            <a:r>
              <a:rPr lang="ru-RU" sz="3200" b="1" dirty="0" smtClean="0">
                <a:solidFill>
                  <a:srgbClr val="C00000"/>
                </a:solidFill>
              </a:rPr>
              <a:t>доброте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4371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9131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666750"/>
            <a:ext cx="3353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143372" y="928670"/>
            <a:ext cx="36433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786050" y="1214422"/>
            <a:ext cx="6000792" cy="43577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http://i.ytimg.com/vi/SPfIiN1lAsw/maxresdefaul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00034" y="142852"/>
            <a:ext cx="8643966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мы?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Каждый, наверное, составил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себе какое-то представление.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Насколько оно совпадает с тем, </a:t>
            </a:r>
          </a:p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что думают о вас люди?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                                                                         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Многое гораздо лучше видно со стороны.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Поэтому очень важно знать,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что думают о тебе другие.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Какими же способами можно       </a:t>
            </a:r>
            <a:r>
              <a:rPr lang="ru-RU" sz="2000" b="1" dirty="0" smtClean="0">
                <a:solidFill>
                  <a:schemeClr val="bg1"/>
                </a:solidFill>
              </a:rPr>
              <a:t>Попробуйте оценить себя по        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воспользоваться, чтобы                 </a:t>
            </a:r>
            <a:r>
              <a:rPr lang="ru-RU" sz="2000" b="1" dirty="0" smtClean="0">
                <a:solidFill>
                  <a:schemeClr val="bg1"/>
                </a:solidFill>
              </a:rPr>
              <a:t>следующим качествам: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выяснить, в каком свете            -</a:t>
            </a:r>
            <a:r>
              <a:rPr lang="ru-RU" dirty="0" smtClean="0">
                <a:solidFill>
                  <a:schemeClr val="bg1"/>
                </a:solidFill>
              </a:rPr>
              <a:t>вежливость;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выглядите вы в глазах                 - </a:t>
            </a:r>
            <a:r>
              <a:rPr lang="ru-RU" dirty="0" smtClean="0">
                <a:solidFill>
                  <a:schemeClr val="bg1"/>
                </a:solidFill>
              </a:rPr>
              <a:t>хорошие манеры;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окружающих.                                -</a:t>
            </a:r>
            <a:r>
              <a:rPr lang="ru-RU" dirty="0" smtClean="0">
                <a:solidFill>
                  <a:schemeClr val="bg1"/>
                </a:solidFill>
              </a:rPr>
              <a:t> культура речи;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- гостеприимство;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- осанка, походка;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- умение одеваться со вкусом;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- чувство юмора;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          - знание правил этикета.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</a:t>
            </a:r>
            <a:endParaRPr lang="ru-RU" sz="2000" dirty="0" smtClean="0"/>
          </a:p>
          <a:p>
            <a:r>
              <a:rPr lang="ru-RU" sz="2000" dirty="0" smtClean="0"/>
              <a:t>                                                                       </a:t>
            </a:r>
          </a:p>
          <a:p>
            <a:r>
              <a:rPr lang="ru-RU" sz="2000" dirty="0" smtClean="0"/>
              <a:t>                                                                       </a:t>
            </a:r>
          </a:p>
          <a:p>
            <a:r>
              <a:rPr lang="ru-RU" sz="2000" dirty="0" smtClean="0"/>
              <a:t>                                                                       </a:t>
            </a:r>
          </a:p>
          <a:p>
            <a:r>
              <a:rPr lang="ru-RU" sz="2000" dirty="0" smtClean="0"/>
              <a:t>                                                                    </a:t>
            </a:r>
          </a:p>
          <a:p>
            <a:r>
              <a:rPr lang="ru-RU" sz="2000" dirty="0" smtClean="0"/>
              <a:t>                                                                       - походка;</a:t>
            </a:r>
          </a:p>
          <a:p>
            <a:r>
              <a:rPr lang="ru-RU" sz="2000" dirty="0" smtClean="0"/>
              <a:t>                                                                       - умение одеваться со вкусом;</a:t>
            </a:r>
          </a:p>
          <a:p>
            <a:r>
              <a:rPr lang="ru-RU" sz="2000" dirty="0" smtClean="0"/>
              <a:t>                                                                       - чувство юмора;</a:t>
            </a:r>
          </a:p>
          <a:p>
            <a:r>
              <a:rPr lang="ru-RU" sz="2000" dirty="0" smtClean="0"/>
              <a:t>                                                                       - знание правил этикета.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0981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627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player.myshared.ru/1067951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28728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46" y="714356"/>
            <a:ext cx="56436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ПРИВЕТСТВИЯ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Для прощания и встречи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Много есть различных слов: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«Добрый день!» и «Добрый вечер!»,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«До свиданья!», «Будь здоров!»,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«Я вас рада видеть очень»,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«Мы не виделись сто лет»,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«Как дела?», «Спокойной ночи»,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«Всем пока», «Прощай», «Привет»,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«Не прощаюсь!», «До утра!»,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«Всем удачи!», «Будь здорова!»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И «Ни пуха, ни пера!»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991</TotalTime>
  <Words>748</Words>
  <Application>Microsoft Office PowerPoint</Application>
  <PresentationFormat>Экран (4:3)</PresentationFormat>
  <Paragraphs>151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 ЯСОШ №11  МО ГО ЯЛТА РК        библиотекарь   Кузина Л.М.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4-г внимательно слушает об этикете.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 путешествие в страну           «библиография» </dc:title>
  <dc:creator>Admin</dc:creator>
  <cp:lastModifiedBy>Super</cp:lastModifiedBy>
  <cp:revision>143</cp:revision>
  <dcterms:created xsi:type="dcterms:W3CDTF">2012-12-10T08:13:35Z</dcterms:created>
  <dcterms:modified xsi:type="dcterms:W3CDTF">2015-12-30T15:00:35Z</dcterms:modified>
</cp:coreProperties>
</file>